
<file path=[Content_Types].xml><?xml version="1.0" encoding="utf-8"?>
<Types xmlns="http://schemas.openxmlformats.org/package/2006/content-types"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br>
              <a:rPr lang="en-US" b="1" dirty="0"/>
            </a:br>
            <a:endParaRPr lang="en-US" sz="3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142240"/>
            <a:ext cx="11836400" cy="6471920"/>
          </a:xfrm>
        </p:spPr>
        <p:txBody>
          <a:bodyPr>
            <a:normAutofit/>
          </a:bodyPr>
          <a:lstStyle/>
          <a:p>
            <a:r>
              <a:rPr lang="en-US" sz="4000" dirty="0"/>
              <a:t>My Channel Tech Greens is Hacked, The account is compromised, and all the videos are deleted.</a:t>
            </a:r>
          </a:p>
          <a:p>
            <a:r>
              <a:rPr lang="en-US" sz="4000" dirty="0"/>
              <a:t>Some how I am able to access the login back.</a:t>
            </a:r>
          </a:p>
          <a:p>
            <a:r>
              <a:rPr lang="en-US" sz="4000" dirty="0"/>
              <a:t>Before the account is fully lost, I have created a new channel, where I am uploading all the videos:</a:t>
            </a:r>
          </a:p>
          <a:p>
            <a:r>
              <a:rPr lang="en-US" sz="4000" dirty="0"/>
              <a:t>I request you all dear subscribers to subscribe at the new channel:</a:t>
            </a:r>
          </a:p>
          <a:p>
            <a:r>
              <a:rPr lang="en-US" sz="4000" b="1" dirty="0">
                <a:solidFill>
                  <a:srgbClr val="7030A0"/>
                </a:solidFill>
              </a:rPr>
              <a:t>Name : </a:t>
            </a:r>
            <a:r>
              <a:rPr lang="en-US" sz="4000" b="1" dirty="0" err="1">
                <a:solidFill>
                  <a:srgbClr val="7030A0"/>
                </a:solidFill>
              </a:rPr>
              <a:t>TechWithViresh</a:t>
            </a:r>
            <a:endParaRPr lang="en-US" sz="4000" b="1" dirty="0">
              <a:solidFill>
                <a:srgbClr val="7030A0"/>
              </a:solidFill>
            </a:endParaRPr>
          </a:p>
          <a:p>
            <a:r>
              <a:rPr lang="en-US" sz="4000" b="1" dirty="0">
                <a:solidFill>
                  <a:srgbClr val="7030A0"/>
                </a:solidFill>
              </a:rPr>
              <a:t>Link : https://www.youtube.com/channel/UCSeThK-L5deiyJjDC92HEQA</a:t>
            </a:r>
          </a:p>
          <a:p>
            <a:endParaRPr lang="en-US" sz="4000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066756A3-D049-4ED7-A8AA-AA9B48CADD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244"/>
    </mc:Choice>
    <mc:Fallback>
      <p:transition spd="slow" advTm="165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1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1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1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7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1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Broadcast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0E44E4-F6DD-422D-82EC-9BCA60DF1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9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7"/>
    </mc:Choice>
    <mc:Fallback xmlns="">
      <p:transition spd="slow" advTm="6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D0A595E-B9C4-41FB-BE1C-DD6629E27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0"/>
    </mc:Choice>
    <mc:Fallback xmlns="">
      <p:transition spd="slow" advTm="3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95</Words>
  <Application>Microsoft Office PowerPoint</Application>
  <PresentationFormat>Widescreen</PresentationFormat>
  <Paragraphs>19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  </vt:lpstr>
      <vt:lpstr>Broadcast Join</vt:lpstr>
      <vt:lpstr>Broadcast Join</vt:lpstr>
      <vt:lpstr>Broadcast Join</vt:lpstr>
      <vt:lpstr>Broadcast Join</vt:lpstr>
      <vt:lpstr>Broadcast Join</vt:lpstr>
      <vt:lpstr>Broadcast Join</vt:lpstr>
      <vt:lpstr>Broadcast Join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126</cp:revision>
  <dcterms:created xsi:type="dcterms:W3CDTF">2018-12-28T03:34:44Z</dcterms:created>
  <dcterms:modified xsi:type="dcterms:W3CDTF">2019-05-09T18:34:54Z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